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0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1196" r:id="rId17"/>
    <p:sldId id="1197" r:id="rId18"/>
    <p:sldId id="1200" r:id="rId19"/>
    <p:sldId id="1198" r:id="rId20"/>
    <p:sldId id="872" r:id="rId21"/>
    <p:sldId id="509" r:id="rId22"/>
    <p:sldId id="1126" r:id="rId23"/>
    <p:sldId id="1127" r:id="rId24"/>
    <p:sldId id="1128" r:id="rId25"/>
    <p:sldId id="1129" r:id="rId26"/>
    <p:sldId id="1130" r:id="rId27"/>
    <p:sldId id="572" r:id="rId28"/>
    <p:sldId id="1155" r:id="rId29"/>
    <p:sldId id="551" r:id="rId30"/>
    <p:sldId id="869" r:id="rId31"/>
    <p:sldId id="1025" r:id="rId32"/>
    <p:sldId id="1036" r:id="rId33"/>
    <p:sldId id="591" r:id="rId34"/>
    <p:sldId id="590" r:id="rId35"/>
    <p:sldId id="588" r:id="rId36"/>
    <p:sldId id="589" r:id="rId37"/>
    <p:sldId id="1132" r:id="rId38"/>
    <p:sldId id="1133" r:id="rId39"/>
    <p:sldId id="1093" r:id="rId40"/>
    <p:sldId id="1102" r:id="rId41"/>
    <p:sldId id="1113" r:id="rId42"/>
    <p:sldId id="1114" r:id="rId43"/>
    <p:sldId id="1165" r:id="rId44"/>
    <p:sldId id="1166" r:id="rId45"/>
    <p:sldId id="1167" r:id="rId46"/>
    <p:sldId id="1011" r:id="rId47"/>
    <p:sldId id="733" r:id="rId48"/>
    <p:sldId id="1015" r:id="rId49"/>
    <p:sldId id="1016" r:id="rId50"/>
    <p:sldId id="1017" r:id="rId51"/>
    <p:sldId id="1018" r:id="rId52"/>
    <p:sldId id="736" r:id="rId53"/>
    <p:sldId id="738" r:id="rId54"/>
    <p:sldId id="746" r:id="rId55"/>
    <p:sldId id="734" r:id="rId56"/>
    <p:sldId id="1174" r:id="rId57"/>
    <p:sldId id="1175" r:id="rId58"/>
    <p:sldId id="550" r:id="rId5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1196"/>
            <p14:sldId id="1197"/>
            <p14:sldId id="1200"/>
            <p14:sldId id="1198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5EA985"/>
    <a:srgbClr val="41719C"/>
    <a:srgbClr val="B58900"/>
    <a:srgbClr val="025249"/>
    <a:srgbClr val="D4EBE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3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71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1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25.04.23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095666" y="1068386"/>
            <a:ext cx="5907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Jax</a:t>
            </a:r>
            <a:r>
              <a:rPr lang="de-DE" sz="1200" spc="60" dirty="0">
                <a:solidFill>
                  <a:srgbClr val="D4EBE9"/>
                </a:solidFill>
              </a:rPr>
              <a:t> Mainz | 09. Mai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788829" y="3157783"/>
            <a:ext cx="70858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in 60 Minuten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093222" y="3855809"/>
            <a:ext cx="4707122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3095666" y="1510524"/>
            <a:ext cx="58459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692728" y="2415815"/>
            <a:ext cx="62088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und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3064</Words>
  <Application>Microsoft Macintosh PowerPoint</Application>
  <PresentationFormat>Bildschirmpräsentation (16:9)</PresentationFormat>
  <Paragraphs>624</Paragraphs>
  <Slides>58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7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Jax Mainz | 09. Mai 2023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1209</cp:revision>
  <cp:lastPrinted>2019-09-03T13:49:24Z</cp:lastPrinted>
  <dcterms:created xsi:type="dcterms:W3CDTF">2016-03-28T15:59:53Z</dcterms:created>
  <dcterms:modified xsi:type="dcterms:W3CDTF">2023-04-25T18:13:31Z</dcterms:modified>
</cp:coreProperties>
</file>